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3" r:id="rId4"/>
    <p:sldId id="272" r:id="rId5"/>
    <p:sldId id="258" r:id="rId6"/>
    <p:sldId id="259" r:id="rId7"/>
    <p:sldId id="264" r:id="rId8"/>
    <p:sldId id="265" r:id="rId9"/>
    <p:sldId id="266" r:id="rId10"/>
    <p:sldId id="268" r:id="rId11"/>
    <p:sldId id="267" r:id="rId12"/>
    <p:sldId id="261" r:id="rId13"/>
    <p:sldId id="270" r:id="rId14"/>
    <p:sldId id="274" r:id="rId15"/>
    <p:sldId id="271" r:id="rId16"/>
    <p:sldId id="275" r:id="rId17"/>
    <p:sldId id="276" r:id="rId18"/>
    <p:sldId id="277" r:id="rId19"/>
    <p:sldId id="278" r:id="rId20"/>
    <p:sldId id="281" r:id="rId21"/>
    <p:sldId id="280" r:id="rId22"/>
    <p:sldId id="263" r:id="rId23"/>
    <p:sldId id="279" r:id="rId24"/>
  </p:sldIdLst>
  <p:sldSz cx="12192000" cy="6858000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6545" autoAdjust="0"/>
  </p:normalViewPr>
  <p:slideViewPr>
    <p:cSldViewPr snapToGrid="0">
      <p:cViewPr varScale="1">
        <p:scale>
          <a:sx n="59" d="100"/>
          <a:sy n="59" d="100"/>
        </p:scale>
        <p:origin x="1584" y="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2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5B993-40AD-4DF7-AF96-CE834DC5BDBE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44C1E-B804-492D-88C7-7C6A661B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0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90639-DA2A-458A-972D-D3A3CC145FF2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2142F-A04C-457F-8D02-B0B1C01206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8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0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94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89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2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82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31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11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22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I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80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1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07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79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9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02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96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91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44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502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02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48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sz="12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02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48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142F-A04C-457F-8D02-B0B1C012066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smtClean="0"/>
              <a:t>A Place Called Home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smtClean="0"/>
              <a:t>Christine Anna </a:t>
            </a:r>
            <a:r>
              <a:rPr lang="en-ID" dirty="0" err="1" smtClean="0"/>
              <a:t>Rumawas</a:t>
            </a:r>
            <a:endParaRPr lang="id-ID" dirty="0" smtClean="0"/>
          </a:p>
          <a:p>
            <a:r>
              <a:rPr lang="id-ID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https://annalogy.info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99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Tak</a:t>
            </a:r>
            <a:r>
              <a:rPr lang="en-ID" dirty="0" smtClean="0"/>
              <a:t> </a:t>
            </a:r>
            <a:r>
              <a:rPr lang="en-ID" dirty="0" err="1" smtClean="0"/>
              <a:t>Kenal</a:t>
            </a:r>
            <a:r>
              <a:rPr lang="en-ID" dirty="0" smtClean="0"/>
              <a:t> </a:t>
            </a:r>
            <a:r>
              <a:rPr lang="en-ID" dirty="0" err="1" smtClean="0"/>
              <a:t>Maka</a:t>
            </a:r>
            <a:r>
              <a:rPr lang="en-ID" dirty="0" smtClean="0"/>
              <a:t> </a:t>
            </a:r>
            <a:r>
              <a:rPr lang="en-ID" dirty="0" err="1" smtClean="0"/>
              <a:t>Tak</a:t>
            </a:r>
            <a:r>
              <a:rPr lang="en-ID" dirty="0" smtClean="0"/>
              <a:t> </a:t>
            </a:r>
            <a:r>
              <a:rPr lang="en-ID" dirty="0" err="1" smtClean="0"/>
              <a:t>Sayang</a:t>
            </a:r>
            <a:r>
              <a:rPr lang="en-ID" dirty="0" smtClean="0"/>
              <a:t/>
            </a:r>
            <a:br>
              <a:rPr lang="en-ID" dirty="0" smtClean="0"/>
            </a:br>
            <a:r>
              <a:rPr lang="en-ID" sz="2400" i="1" dirty="0" smtClean="0">
                <a:solidFill>
                  <a:schemeClr val="tx2">
                    <a:lumMod val="75000"/>
                  </a:schemeClr>
                </a:solidFill>
              </a:rPr>
              <a:t>!(</a:t>
            </a:r>
            <a:r>
              <a:rPr lang="en-ID" sz="2400" i="1" dirty="0" err="1" smtClean="0">
                <a:solidFill>
                  <a:schemeClr val="tx2">
                    <a:lumMod val="75000"/>
                  </a:schemeClr>
                </a:solidFill>
              </a:rPr>
              <a:t>knowpersonally</a:t>
            </a:r>
            <a:r>
              <a:rPr lang="en-ID" sz="2400" i="1" dirty="0" smtClean="0">
                <a:solidFill>
                  <a:schemeClr val="tx2">
                    <a:lumMod val="75000"/>
                  </a:schemeClr>
                </a:solidFill>
              </a:rPr>
              <a:t>) == !(love)</a:t>
            </a:r>
            <a:endParaRPr lang="en-US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 descr="Image result for scrum master h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72" y="2922362"/>
            <a:ext cx="2208145" cy="220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432677"/>
            <a:ext cx="2705324" cy="269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gym and ru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037" y="2922362"/>
            <a:ext cx="3310428" cy="220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31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Tak</a:t>
            </a:r>
            <a:r>
              <a:rPr lang="en-ID" dirty="0" smtClean="0"/>
              <a:t> </a:t>
            </a:r>
            <a:r>
              <a:rPr lang="en-ID" dirty="0" err="1" smtClean="0"/>
              <a:t>Kenal</a:t>
            </a:r>
            <a:r>
              <a:rPr lang="en-ID" dirty="0" smtClean="0"/>
              <a:t> </a:t>
            </a:r>
            <a:r>
              <a:rPr lang="en-ID" dirty="0" err="1" smtClean="0"/>
              <a:t>Maka</a:t>
            </a:r>
            <a:r>
              <a:rPr lang="en-ID" dirty="0" smtClean="0"/>
              <a:t> </a:t>
            </a:r>
            <a:r>
              <a:rPr lang="en-ID" dirty="0" err="1" smtClean="0"/>
              <a:t>Tak</a:t>
            </a:r>
            <a:r>
              <a:rPr lang="en-ID" dirty="0" smtClean="0"/>
              <a:t> </a:t>
            </a:r>
            <a:r>
              <a:rPr lang="en-ID" dirty="0" err="1" smtClean="0"/>
              <a:t>Sayang</a:t>
            </a:r>
            <a:r>
              <a:rPr lang="en-ID" dirty="0" smtClean="0"/>
              <a:t/>
            </a:r>
            <a:br>
              <a:rPr lang="en-ID" dirty="0" smtClean="0"/>
            </a:br>
            <a:r>
              <a:rPr lang="en-ID" sz="2400" i="1" dirty="0" smtClean="0">
                <a:solidFill>
                  <a:schemeClr val="tx2">
                    <a:lumMod val="75000"/>
                  </a:schemeClr>
                </a:solidFill>
              </a:rPr>
              <a:t>!(know-personally) == !(love)</a:t>
            </a:r>
            <a:endParaRPr lang="en-US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05" y="1930400"/>
            <a:ext cx="3284783" cy="40610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0259" y="3206840"/>
            <a:ext cx="59379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https://annalogy.info/</a:t>
            </a:r>
            <a:endParaRPr lang="en-US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9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Who Are You?</a:t>
            </a:r>
            <a:endParaRPr lang="en-US" dirty="0"/>
          </a:p>
        </p:txBody>
      </p:sp>
      <p:pic>
        <p:nvPicPr>
          <p:cNvPr id="1026" name="Picture 2" descr="http://2.bp.blogspot.com/-LG-vHbuqHbQ/VOQf1y9ZmdI/AAAAAAAARR4/SKn98fsoKmI/s1600/The_Brady_Bunch_Movie_wallpapers_215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80" y="1508437"/>
            <a:ext cx="4501382" cy="451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767" y="1508437"/>
            <a:ext cx="5040091" cy="313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03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House VS Home</a:t>
            </a:r>
            <a:endParaRPr lang="en-US" dirty="0"/>
          </a:p>
        </p:txBody>
      </p:sp>
      <p:pic>
        <p:nvPicPr>
          <p:cNvPr id="2050" name="Picture 2" descr="Image result for house vs 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26" y="1539330"/>
            <a:ext cx="6041302" cy="469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4814169" y="1215342"/>
            <a:ext cx="5510449" cy="237270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3600" dirty="0" smtClean="0"/>
              <a:t>Is this a house or a home?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028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What Is</a:t>
            </a:r>
            <a:r>
              <a:rPr lang="en-ID" baseline="0" dirty="0" smtClean="0"/>
              <a:t> A Home?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45" y="2112680"/>
            <a:ext cx="3128722" cy="1502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267" y="4265571"/>
            <a:ext cx="2844663" cy="1502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7930" y="2109968"/>
            <a:ext cx="218122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Why D</a:t>
            </a:r>
            <a:r>
              <a:rPr lang="en-ID" baseline="0" dirty="0" smtClean="0"/>
              <a:t>o You Need A Home?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30" y="1597728"/>
            <a:ext cx="7381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4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Why D</a:t>
            </a:r>
            <a:r>
              <a:rPr lang="en-ID" baseline="0" dirty="0" smtClean="0"/>
              <a:t>o You Need A Home?</a:t>
            </a:r>
            <a:endParaRPr lang="en-US" dirty="0"/>
          </a:p>
        </p:txBody>
      </p:sp>
      <p:pic>
        <p:nvPicPr>
          <p:cNvPr id="3074" name="Picture 2" descr="Image result for not rea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06" y="1733630"/>
            <a:ext cx="6274409" cy="470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64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Why D</a:t>
            </a:r>
            <a:r>
              <a:rPr lang="en-ID" baseline="0" dirty="0" smtClean="0"/>
              <a:t>o You Need A Home?</a:t>
            </a:r>
            <a:endParaRPr lang="en-US" dirty="0"/>
          </a:p>
        </p:txBody>
      </p:sp>
      <p:pic>
        <p:nvPicPr>
          <p:cNvPr id="4098" name="Picture 2" descr="Image result for insecur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06" y="1817225"/>
            <a:ext cx="7210083" cy="450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84401" y="1091110"/>
            <a:ext cx="493917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Insecurity</a:t>
            </a:r>
            <a:endParaRPr lang="en-US" sz="80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69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Why D</a:t>
            </a:r>
            <a:r>
              <a:rPr lang="en-ID" baseline="0" dirty="0" smtClean="0"/>
              <a:t>o You Need A Home?</a:t>
            </a:r>
            <a:endParaRPr lang="en-US" dirty="0"/>
          </a:p>
        </p:txBody>
      </p:sp>
      <p:pic>
        <p:nvPicPr>
          <p:cNvPr id="6146" name="Picture 2" descr="Image result for children growth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1930400"/>
            <a:ext cx="7178555" cy="327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38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Why D</a:t>
            </a:r>
            <a:r>
              <a:rPr lang="en-ID" baseline="0" dirty="0" smtClean="0"/>
              <a:t>o You Need A Home?</a:t>
            </a:r>
            <a:endParaRPr lang="en-US" dirty="0"/>
          </a:p>
        </p:txBody>
      </p:sp>
      <p:pic>
        <p:nvPicPr>
          <p:cNvPr id="5122" name="Picture 2" descr="Image result for fail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08" y="1930400"/>
            <a:ext cx="605790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22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How We</a:t>
            </a:r>
            <a:r>
              <a:rPr lang="en-ID" baseline="0" dirty="0" smtClean="0"/>
              <a:t> Build A Home?</a:t>
            </a:r>
            <a:endParaRPr lang="en-US" dirty="0"/>
          </a:p>
        </p:txBody>
      </p:sp>
      <p:pic>
        <p:nvPicPr>
          <p:cNvPr id="7170" name="Picture 2" descr="Image result for community of pract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930400"/>
            <a:ext cx="7104492" cy="382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81826" y="2524258"/>
            <a:ext cx="34884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Community </a:t>
            </a:r>
          </a:p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Of</a:t>
            </a:r>
          </a:p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Practice</a:t>
            </a:r>
            <a:endParaRPr lang="en-US" sz="4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How We</a:t>
            </a:r>
            <a:r>
              <a:rPr lang="en-ID" baseline="0" dirty="0" smtClean="0"/>
              <a:t> Build A Home?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84" y="1567067"/>
            <a:ext cx="6236527" cy="4642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84961" y="2498501"/>
            <a:ext cx="347794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Rejuvenate </a:t>
            </a:r>
          </a:p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Scrum</a:t>
            </a:r>
          </a:p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Practices</a:t>
            </a:r>
            <a:endParaRPr lang="en-US" sz="4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5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How We</a:t>
            </a:r>
            <a:r>
              <a:rPr lang="en-ID" baseline="0" dirty="0" smtClean="0"/>
              <a:t> Build A Home?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84961" y="2498501"/>
            <a:ext cx="347794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Rejuvenate </a:t>
            </a:r>
          </a:p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Scrum</a:t>
            </a:r>
          </a:p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Practices</a:t>
            </a:r>
            <a:endParaRPr lang="en-US" sz="4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655" y="1590614"/>
            <a:ext cx="2483275" cy="4124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86" y="1590614"/>
            <a:ext cx="3989854" cy="2472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2430" y="4098192"/>
            <a:ext cx="2794709" cy="237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5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How We</a:t>
            </a:r>
            <a:r>
              <a:rPr lang="en-ID" baseline="0" dirty="0" smtClean="0"/>
              <a:t> Build A Home?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41" y="1565742"/>
            <a:ext cx="6682330" cy="44909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22843" y="2980241"/>
            <a:ext cx="1954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TRUST</a:t>
            </a:r>
            <a:endParaRPr lang="en-US" sz="4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4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How We</a:t>
            </a:r>
            <a:r>
              <a:rPr lang="en-ID" baseline="0" dirty="0" smtClean="0"/>
              <a:t> Build A Home?</a:t>
            </a:r>
            <a:endParaRPr lang="en-US" dirty="0"/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930400"/>
            <a:ext cx="55245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3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Challenge</a:t>
            </a:r>
            <a:endParaRPr lang="en-US" dirty="0"/>
          </a:p>
        </p:txBody>
      </p:sp>
      <p:pic>
        <p:nvPicPr>
          <p:cNvPr id="6146" name="Picture 2" descr="Image result for cy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56" y="1930400"/>
            <a:ext cx="3634063" cy="364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5668" y="2253802"/>
            <a:ext cx="516032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Cynical</a:t>
            </a:r>
          </a:p>
          <a:p>
            <a:pPr marL="285750" indent="-285750">
              <a:buFontTx/>
              <a:buChar char="-"/>
            </a:pPr>
            <a:r>
              <a:rPr lang="en-ID" sz="2400" dirty="0" smtClean="0"/>
              <a:t>Is this really works?</a:t>
            </a:r>
          </a:p>
          <a:p>
            <a:pPr marL="285750" indent="-285750">
              <a:buFontTx/>
              <a:buChar char="-"/>
            </a:pPr>
            <a:r>
              <a:rPr lang="en-ID" sz="2400" dirty="0" smtClean="0"/>
              <a:t>You guys know what you’re doing?</a:t>
            </a:r>
            <a:endParaRPr lang="en-US" sz="2400" dirty="0" smtClean="0"/>
          </a:p>
          <a:p>
            <a:pPr marL="285750" indent="-285750">
              <a:buFontTx/>
              <a:buChar char="-"/>
            </a:pPr>
            <a:r>
              <a:rPr lang="en-ID" sz="2400" dirty="0" smtClean="0"/>
              <a:t>This is a waste of time</a:t>
            </a:r>
          </a:p>
          <a:p>
            <a:pPr marL="285750" indent="-285750">
              <a:buFontTx/>
              <a:buChar char="-"/>
            </a:pPr>
            <a:r>
              <a:rPr lang="en-ID" sz="2400" dirty="0" err="1" smtClean="0"/>
              <a:t>etc</a:t>
            </a:r>
            <a:endParaRPr lang="en-ID" sz="2400" dirty="0" smtClean="0"/>
          </a:p>
        </p:txBody>
      </p:sp>
    </p:spTree>
    <p:extLst>
      <p:ext uri="{BB962C8B-B14F-4D97-AF65-F5344CB8AC3E}">
        <p14:creationId xmlns:p14="http://schemas.microsoft.com/office/powerpoint/2010/main" val="415225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Challenge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51431" y="2826130"/>
            <a:ext cx="37099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We’re good</a:t>
            </a:r>
          </a:p>
        </p:txBody>
      </p:sp>
      <p:pic>
        <p:nvPicPr>
          <p:cNvPr id="7170" name="Picture 2" descr="Image result for we don't need help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97" y="2253802"/>
            <a:ext cx="476250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7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Challenge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56476" y="2723099"/>
            <a:ext cx="74587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Prefer to Stand Outside</a:t>
            </a:r>
          </a:p>
        </p:txBody>
      </p:sp>
      <p:pic>
        <p:nvPicPr>
          <p:cNvPr id="8194" name="Picture 2" descr="Image result for stand out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55" y="19304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4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Challenge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56476" y="2723099"/>
            <a:ext cx="73677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Management Challenge</a:t>
            </a:r>
          </a:p>
        </p:txBody>
      </p:sp>
      <p:pic>
        <p:nvPicPr>
          <p:cNvPr id="1026" name="Picture 2" descr="Image result for manag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49" y="2098913"/>
            <a:ext cx="28575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1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9026" y="2164959"/>
            <a:ext cx="934101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5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CHA</a:t>
            </a:r>
            <a:r>
              <a:rPr lang="id-ID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LLE</a:t>
            </a:r>
            <a:r>
              <a:rPr lang="id-ID" sz="5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NGE</a:t>
            </a:r>
            <a:r>
              <a:rPr lang="id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is only a </a:t>
            </a:r>
            <a:r>
              <a:rPr lang="id-ID" sz="5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CHANGE</a:t>
            </a:r>
          </a:p>
          <a:p>
            <a:pPr algn="ctr"/>
            <a:r>
              <a:rPr lang="id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with </a:t>
            </a:r>
            <a:r>
              <a:rPr lang="id-ID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LLE</a:t>
            </a:r>
            <a:r>
              <a:rPr lang="id-ID" sz="5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as the additional</a:t>
            </a:r>
            <a:endParaRPr lang="en-ID" sz="54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Analogy</a:t>
            </a:r>
            <a:endParaRPr lang="en-US" dirty="0"/>
          </a:p>
        </p:txBody>
      </p:sp>
      <p:pic>
        <p:nvPicPr>
          <p:cNvPr id="5" name="bike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2542" y="1711459"/>
            <a:ext cx="7447170" cy="409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0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70" y="565299"/>
            <a:ext cx="4250030" cy="566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06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3542</TotalTime>
  <Words>186</Words>
  <Application>Microsoft Office PowerPoint</Application>
  <PresentationFormat>Widescreen</PresentationFormat>
  <Paragraphs>69</Paragraphs>
  <Slides>23</Slides>
  <Notes>23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 3</vt:lpstr>
      <vt:lpstr>Facet</vt:lpstr>
      <vt:lpstr>A Place Called Home</vt:lpstr>
      <vt:lpstr>Tak Kenal Maka Tak Sayang !(knowpersonally) == !(love)</vt:lpstr>
      <vt:lpstr>Tak Kenal Maka Tak Sayang !(know-personally) == !(love)</vt:lpstr>
      <vt:lpstr>Who Are You?</vt:lpstr>
      <vt:lpstr>House VS Home</vt:lpstr>
      <vt:lpstr>What Is A Home?</vt:lpstr>
      <vt:lpstr>Why Do You Need A Home?</vt:lpstr>
      <vt:lpstr>Why Do You Need A Home?</vt:lpstr>
      <vt:lpstr>Why Do You Need A Home?</vt:lpstr>
      <vt:lpstr>Why Do You Need A Home?</vt:lpstr>
      <vt:lpstr>Why Do You Need A Home?</vt:lpstr>
      <vt:lpstr>How We Build A Home?</vt:lpstr>
      <vt:lpstr>How We Build A Home?</vt:lpstr>
      <vt:lpstr>How We Build A Home?</vt:lpstr>
      <vt:lpstr>How We Build A Home?</vt:lpstr>
      <vt:lpstr>How We Build A Home?</vt:lpstr>
      <vt:lpstr>Challenge</vt:lpstr>
      <vt:lpstr>Challenge</vt:lpstr>
      <vt:lpstr>Challenge</vt:lpstr>
      <vt:lpstr>Challenge</vt:lpstr>
      <vt:lpstr>PowerPoint Presentation</vt:lpstr>
      <vt:lpstr>Analogy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Place Called Home</dc:title>
  <dc:creator>Christine Anna Rumawas</dc:creator>
  <cp:lastModifiedBy>Christine Anna Rumawas</cp:lastModifiedBy>
  <cp:revision>28</cp:revision>
  <cp:lastPrinted>2018-09-18T11:34:54Z</cp:lastPrinted>
  <dcterms:created xsi:type="dcterms:W3CDTF">2018-08-20T08:37:30Z</dcterms:created>
  <dcterms:modified xsi:type="dcterms:W3CDTF">2018-10-09T21:11:41Z</dcterms:modified>
</cp:coreProperties>
</file>